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12192000"/>
  <p:embeddedFontLst>
    <p:embeddedFont>
      <p:font typeface="MiSans" panose="020B0604020202020204" charset="-12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4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Crash Course Day 1</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Project vs App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Project and App Distinction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a:t>
            </a:r>
            <a:endParaRPr lang="en-US" sz="1600" dirty="0"/>
          </a:p>
        </p:txBody>
      </p:sp>
      <p:sp>
        <p:nvSpPr>
          <p:cNvPr id="11" name="Text 8"/>
          <p:cNvSpPr/>
          <p:nvPr/>
        </p:nvSpPr>
        <p:spPr>
          <a:xfrm>
            <a:off x="537845"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Django project is the overall configuration for your application. It includes settings, URL declarations, and deployment configurations. It acts as the container for all your apps.</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a:t>
            </a:r>
            <a:endParaRPr lang="en-US" sz="1600" dirty="0"/>
          </a:p>
        </p:txBody>
      </p:sp>
      <p:sp>
        <p:nvSpPr>
          <p:cNvPr id="13" name="Text 10"/>
          <p:cNvSpPr/>
          <p:nvPr/>
        </p:nvSpPr>
        <p:spPr>
          <a:xfrm>
            <a:off x="4874260"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An app is a modular, reusable component that performs a specific function within a project. Examples include a blog, a user authentication system, or a store. Apps can be reused across multiple projects.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Relationship</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project can contain multiple apps, each focused on a specific feature. This modular approach makes it easier to manage and scale your application. Apps can be developed independently and integrated into different projects.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Environment Setup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Preparing Your Local Environment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Python Installation</a:t>
            </a:r>
            <a:endParaRPr lang="en-US" sz="1600" dirty="0"/>
          </a:p>
        </p:txBody>
      </p:sp>
      <p:sp>
        <p:nvSpPr>
          <p:cNvPr id="11" name="Text 8"/>
          <p:cNvSpPr/>
          <p:nvPr/>
        </p:nvSpPr>
        <p:spPr>
          <a:xfrm>
            <a:off x="2898140" y="1957705"/>
            <a:ext cx="879856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Ensure you have Python 3.10 or higher installed. Python is the core language for Django development. You can download it from the official Python website. Verify your installation by running 'python --version' in your terminal.</a:t>
            </a:r>
            <a:endParaRPr lang="en-US" sz="1600" dirty="0"/>
          </a:p>
        </p:txBody>
      </p:sp>
      <p:sp>
        <p:nvSpPr>
          <p:cNvPr id="12" name="Text 9"/>
          <p:cNvSpPr/>
          <p:nvPr/>
        </p:nvSpPr>
        <p:spPr>
          <a:xfrm>
            <a:off x="7717155" y="33013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a:t>
            </a:r>
            <a:endParaRPr lang="en-US" sz="1600" dirty="0"/>
          </a:p>
        </p:txBody>
      </p:sp>
      <p:sp>
        <p:nvSpPr>
          <p:cNvPr id="13" name="Text 10"/>
          <p:cNvSpPr/>
          <p:nvPr/>
        </p:nvSpPr>
        <p:spPr>
          <a:xfrm>
            <a:off x="7717155" y="3700145"/>
            <a:ext cx="406400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 virtual environment using 'python -m venv venv'. This isolates your project dependencies. Activate it with 'source venv/bin/activate' on macOS/Linux or 'venv\Scripts\activate' on Windows. Install Django using 'pip install django'.</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Create &amp; Run Project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F3F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Shape 2"/>
          <p:cNvSpPr/>
          <p:nvPr/>
        </p:nvSpPr>
        <p:spPr>
          <a:xfrm>
            <a:off x="5414010" y="4112260"/>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920423" y="3866356"/>
            <a:ext cx="708025" cy="708025"/>
          </a:xfrm>
          <a:prstGeom prst="ellipse">
            <a:avLst/>
          </a:prstGeom>
          <a:solidFill>
            <a:srgbClr val="AD7967">
              <a:alpha val="10980"/>
            </a:srgbClr>
          </a:solidFill>
          <a:ln/>
        </p:spPr>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8"/>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Bootstrapping a Django Project</a:t>
            </a:r>
            <a:endParaRPr lang="en-US" sz="1600" dirty="0"/>
          </a:p>
        </p:txBody>
      </p:sp>
      <p:sp>
        <p:nvSpPr>
          <p:cNvPr id="12" name="Shape 9"/>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4" name="Shape 11"/>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6" name="Text 13"/>
          <p:cNvSpPr/>
          <p:nvPr/>
        </p:nvSpPr>
        <p:spPr>
          <a:xfrm>
            <a:off x="531495"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Start Project</a:t>
            </a:r>
            <a:endParaRPr lang="en-US" sz="1600" dirty="0"/>
          </a:p>
        </p:txBody>
      </p:sp>
      <p:sp>
        <p:nvSpPr>
          <p:cNvPr id="17" name="Text 14"/>
          <p:cNvSpPr/>
          <p:nvPr/>
        </p:nvSpPr>
        <p:spPr>
          <a:xfrm>
            <a:off x="53149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command 'django-admin startproject myproject' to create a new Django project. This command generates the basic structure for your project, including settings, URLs, and a management script.</a:t>
            </a:r>
            <a:endParaRPr lang="en-US" sz="1600" dirty="0"/>
          </a:p>
        </p:txBody>
      </p:sp>
      <p:sp>
        <p:nvSpPr>
          <p:cNvPr id="18" name="Text 15"/>
          <p:cNvSpPr/>
          <p:nvPr/>
        </p:nvSpPr>
        <p:spPr>
          <a:xfrm>
            <a:off x="448691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Project Structure</a:t>
            </a:r>
            <a:endParaRPr lang="en-US" sz="1600" dirty="0"/>
          </a:p>
        </p:txBody>
      </p:sp>
      <p:sp>
        <p:nvSpPr>
          <p:cNvPr id="19" name="Text 16"/>
          <p:cNvSpPr/>
          <p:nvPr/>
        </p:nvSpPr>
        <p:spPr>
          <a:xfrm>
            <a:off x="4486910" y="1773555"/>
            <a:ext cx="342392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generated project includes several key files: 'settings.py' for configuration, 'urls.py' for URL routing, 'manage.py' for command-line utilities, and 'wsgi.py' and 'asgi.py' for deployment interfaces.</a:t>
            </a:r>
            <a:endParaRPr lang="en-US" sz="1600" dirty="0"/>
          </a:p>
        </p:txBody>
      </p:sp>
      <p:sp>
        <p:nvSpPr>
          <p:cNvPr id="20" name="Text 17"/>
          <p:cNvSpPr/>
          <p:nvPr/>
        </p:nvSpPr>
        <p:spPr>
          <a:xfrm>
            <a:off x="844169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Settings File</a:t>
            </a:r>
            <a:endParaRPr lang="en-US" sz="1600" dirty="0"/>
          </a:p>
        </p:txBody>
      </p:sp>
      <p:sp>
        <p:nvSpPr>
          <p:cNvPr id="21" name="Text 18"/>
          <p:cNvSpPr/>
          <p:nvPr/>
        </p:nvSpPr>
        <p:spPr>
          <a:xfrm>
            <a:off x="844232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'settings.py' file contains all the configuration for your Django project. It includes database settings, installed apps, middleware, and more. This file is crucial for customizing your project's behavior.</a:t>
            </a:r>
            <a:endParaRPr lang="en-US" sz="1600" dirty="0"/>
          </a:p>
        </p:txBody>
      </p:sp>
      <p:sp>
        <p:nvSpPr>
          <p:cNvPr id="22" name="Text 19"/>
          <p:cNvSpPr/>
          <p:nvPr/>
        </p:nvSpPr>
        <p:spPr>
          <a:xfrm>
            <a:off x="7604125" y="4479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URL Routing</a:t>
            </a:r>
            <a:endParaRPr lang="en-US" sz="1600" dirty="0"/>
          </a:p>
        </p:txBody>
      </p:sp>
      <p:sp>
        <p:nvSpPr>
          <p:cNvPr id="23" name="Text 20"/>
          <p:cNvSpPr/>
          <p:nvPr/>
        </p:nvSpPr>
        <p:spPr>
          <a:xfrm>
            <a:off x="5706110" y="4878705"/>
            <a:ext cx="596201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'urls.py' file defines the URL patterns for your project. It maps URLs to views, allowing Django to know which view should handle a particular request. This file is essential for organizing your application's navigation.</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Launching the Dev Server</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 Server</a:t>
            </a:r>
            <a:endParaRPr lang="en-US" sz="1600" dirty="0"/>
          </a:p>
        </p:txBody>
      </p:sp>
      <p:sp>
        <p:nvSpPr>
          <p:cNvPr id="11" name="Text 8"/>
          <p:cNvSpPr/>
          <p:nvPr/>
        </p:nvSpPr>
        <p:spPr>
          <a:xfrm>
            <a:off x="590550" y="1887220"/>
            <a:ext cx="59886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Start the Django development server using 'python manage.py runserver'. This command launches a lightweight web server on your local machine, accessible at http://127.0.0.1:8000/.</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Server Features</a:t>
            </a:r>
            <a:endParaRPr lang="en-US" sz="1600" dirty="0"/>
          </a:p>
        </p:txBody>
      </p:sp>
      <p:sp>
        <p:nvSpPr>
          <p:cNvPr id="13" name="Text 10"/>
          <p:cNvSpPr/>
          <p:nvPr/>
        </p:nvSpPr>
        <p:spPr>
          <a:xfrm>
            <a:off x="6790690" y="1887220"/>
            <a:ext cx="4726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development server automatically reloads when you make changes to your code, providing instant feedback. This feature is invaluable during development, allowing you to see the results of your changes immediately.</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Welcome Page</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When you visit the default URL, you'll see Django's welcome page, featuring a rocket icon. This confirms that your server is running and your project is set up correctly.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First App &amp; View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Scaffolding Your First App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Create App</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'python manage.py startapp core' to create your first Django app. This command generates a new directory with several files, including 'views.py', 'models.py', 'urls.py', and a 'templates' folder.</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'views.py' file is where you define your views. 'models.py' is for database models. 'urls.py' is for URL routing within the app. The 'templates' folder will hold your HTML files.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Register App</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Don't forget to add your new app to the 'INSTALLED_APPS' list in 'settings.py'. This step is crucial for Django to recognize and include your app in the project.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Writing a Minimal 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 Definition</a:t>
            </a:r>
            <a:endParaRPr lang="en-US" sz="1600" dirty="0"/>
          </a:p>
        </p:txBody>
      </p:sp>
      <p:sp>
        <p:nvSpPr>
          <p:cNvPr id="11" name="Text 8"/>
          <p:cNvSpPr/>
          <p:nvPr/>
        </p:nvSpPr>
        <p:spPr>
          <a:xfrm>
            <a:off x="7542530" y="1967230"/>
            <a:ext cx="368173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'views.py', define a view function that takes a request object and returns an HttpResponse. For example, 'def home(request): return HttpResponse("Hello, Django!")'. This is the simplest form of a view.</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Request-Response Cycle</a:t>
            </a:r>
            <a:endParaRPr lang="en-US" sz="1600" dirty="0"/>
          </a:p>
        </p:txBody>
      </p:sp>
      <p:sp>
        <p:nvSpPr>
          <p:cNvPr id="13" name="Text 10"/>
          <p:cNvSpPr/>
          <p:nvPr/>
        </p:nvSpPr>
        <p:spPr>
          <a:xfrm>
            <a:off x="726440" y="5286375"/>
            <a:ext cx="104978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view in Django is a callable that takes a web request and returns a web response. This can be an HttpResponse object containing HTML content, a redirect, or even an error response. Views are the core of Django's request handling.</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Welcome &amp; Why Django</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MVT Architecture</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Create &amp; Run Project</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First App &amp; View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Connecting URLs 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URL Configuration</a:t>
            </a:r>
            <a:endParaRPr lang="en-US" sz="1600" dirty="0"/>
          </a:p>
        </p:txBody>
      </p:sp>
      <p:sp>
        <p:nvSpPr>
          <p:cNvPr id="14" name="Text 10"/>
          <p:cNvSpPr/>
          <p:nvPr/>
        </p:nvSpPr>
        <p:spPr>
          <a:xfrm>
            <a:off x="540385" y="2069465"/>
            <a:ext cx="50069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In 'core/urls.py', use 'path()' to map URLs to views. For example, 'path('', home, name='home')' maps the root URL to the 'home' view. This allows Django to route requests to the correct view.</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Include Function</a:t>
            </a:r>
            <a:endParaRPr lang="en-US" sz="1600" dirty="0"/>
          </a:p>
        </p:txBody>
      </p:sp>
      <p:sp>
        <p:nvSpPr>
          <p:cNvPr id="16" name="Text 12"/>
          <p:cNvSpPr/>
          <p:nvPr/>
        </p:nvSpPr>
        <p:spPr>
          <a:xfrm>
            <a:off x="536575"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 the project's 'urls.py', use 'include()' to include the app's URL patterns. For example, 'path('', include('core.urls'))' includes the URLs defined in 'core/urls.py'. This keeps URL patterns modular.</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Path Parameters</a:t>
            </a:r>
            <a:endParaRPr lang="en-US" sz="1600" dirty="0"/>
          </a:p>
        </p:txBody>
      </p:sp>
      <p:sp>
        <p:nvSpPr>
          <p:cNvPr id="18" name="Text 14"/>
          <p:cNvSpPr/>
          <p:nvPr/>
        </p:nvSpPr>
        <p:spPr>
          <a:xfrm>
            <a:off x="4441190"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'path()' function takes three arguments: the URL pattern as a string, the view function, and an optional name for the URL. The name parameter is useful for referencing URLs in templates and views.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Modular Routing</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Using 'include()' allows you to organize your URL patterns by app. This makes your project more maintainable and scalable. Each app can manage its own URLs independently.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Static Files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Rendering HTML via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Creation</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template file in 'core/templates/core/home.html'. This file will contain the HTML for your view. For example, you can write '&lt;h1&gt;Welcome to Django!&lt;/h1&gt;'.</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Render Function</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Update your view to use 'render()' instead of 'HttpResponse'. For example, 'return render(request, "core/home.html")'. This function combines a template with a context dictionary to produce an HttpResponse.</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Separation of Concerns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Templates allow you to separate HTML from Python code. This separation makes your code more readable and maintainable. It also allows designers to work on templates without touching the backend logic.</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Template Request Flow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Request Flow</a:t>
            </a:r>
            <a:endParaRPr lang="en-US" sz="1600" dirty="0"/>
          </a:p>
        </p:txBody>
      </p:sp>
      <p:sp>
        <p:nvSpPr>
          <p:cNvPr id="14" name="Text 10"/>
          <p:cNvSpPr/>
          <p:nvPr/>
        </p:nvSpPr>
        <p:spPr>
          <a:xfrm>
            <a:off x="1061720" y="3019425"/>
            <a:ext cx="4198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request flow in Django starts with a browser request, which is routed through the URL dispatcher to the appropriate view. The view then renders a template and returns an HttpResponse.</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Loader</a:t>
            </a:r>
            <a:endParaRPr lang="en-US" sz="1600" dirty="0"/>
          </a:p>
        </p:txBody>
      </p:sp>
      <p:sp>
        <p:nvSpPr>
          <p:cNvPr id="16" name="Text 12"/>
          <p:cNvSpPr/>
          <p:nvPr/>
        </p:nvSpPr>
        <p:spPr>
          <a:xfrm>
            <a:off x="6223000" y="4697730"/>
            <a:ext cx="54895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uses a template loader system to find templates. It searches through directories specified in the 'TEMPLATES' setting. This system ensures that templates are easily locatable and reusable.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Serving Static Assets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Files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Static files include CSS, JavaScript, and images. These files are not generated dynamically and are served directly to the browser. Django provides a way to manage these files.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URL</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Configure 'STATIC_URL' in 'settings.py' to specify the URL prefix for static files. For example, 'STATIC_URL = "/static/"'. This setting tells Django where to serve static files from.</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Tag</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 load static %}' template tag to include static files in your templates. For example, '&lt;link rel="stylesheet" href="{% static 'css/style.css' %}"&gt;'. This ensures that static files are correctly referenced.</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Wrap-Up &amp; 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Day 1 Concept Recap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What Is Django</a:t>
            </a:r>
            <a:endParaRPr lang="en-US" sz="1600" dirty="0"/>
          </a:p>
        </p:txBody>
      </p:sp>
      <p:sp>
        <p:nvSpPr>
          <p:cNvPr id="14" name="Text 10"/>
          <p:cNvSpPr/>
          <p:nvPr/>
        </p:nvSpPr>
        <p:spPr>
          <a:xfrm>
            <a:off x="2602230"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 we learned that Django is a high-level Python web framework designed for rapid development and clean design. It includes many built-in features that simplify web development.</a:t>
            </a:r>
            <a:endParaRPr lang="en-US" sz="1600" dirty="0"/>
          </a:p>
        </p:txBody>
      </p:sp>
      <p:sp>
        <p:nvSpPr>
          <p:cNvPr id="15" name="Text 11"/>
          <p:cNvSpPr/>
          <p:nvPr/>
        </p:nvSpPr>
        <p:spPr>
          <a:xfrm>
            <a:off x="8256270" y="12280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Understanding MVT</a:t>
            </a:r>
            <a:endParaRPr lang="en-US" sz="1600" dirty="0"/>
          </a:p>
        </p:txBody>
      </p:sp>
      <p:sp>
        <p:nvSpPr>
          <p:cNvPr id="16" name="Text 12"/>
          <p:cNvSpPr/>
          <p:nvPr/>
        </p:nvSpPr>
        <p:spPr>
          <a:xfrm>
            <a:off x="735965" y="1669415"/>
            <a:ext cx="1107440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We explored the MVT architecture, which stands for Model-View-Template. This pattern separates concerns, making it easier to manage and scale applications.</a:t>
            </a:r>
            <a:endParaRPr lang="en-US" sz="1600" dirty="0"/>
          </a:p>
        </p:txBody>
      </p:sp>
      <p:sp>
        <p:nvSpPr>
          <p:cNvPr id="17" name="Text 13"/>
          <p:cNvSpPr/>
          <p:nvPr/>
        </p:nvSpPr>
        <p:spPr>
          <a:xfrm>
            <a:off x="7446645"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Setting Up Environment</a:t>
            </a:r>
            <a:endParaRPr lang="en-US" sz="1600" dirty="0"/>
          </a:p>
        </p:txBody>
      </p:sp>
      <p:sp>
        <p:nvSpPr>
          <p:cNvPr id="18" name="Text 14"/>
          <p:cNvSpPr/>
          <p:nvPr/>
        </p:nvSpPr>
        <p:spPr>
          <a:xfrm>
            <a:off x="7446645"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set up our development environment by installing Python, creating a virtual environment, and installing Django. This ensures that we have a clean and isolated workspace for our project.</a:t>
            </a:r>
            <a:endParaRPr lang="en-US" sz="1600" dirty="0"/>
          </a:p>
        </p:txBody>
      </p:sp>
      <p:sp>
        <p:nvSpPr>
          <p:cNvPr id="19" name="Text 15"/>
          <p:cNvSpPr/>
          <p:nvPr/>
        </p:nvSpPr>
        <p:spPr>
          <a:xfrm>
            <a:off x="7446645" y="466661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Project &amp; App</a:t>
            </a:r>
            <a:endParaRPr lang="en-US" sz="1600" dirty="0"/>
          </a:p>
        </p:txBody>
      </p:sp>
      <p:sp>
        <p:nvSpPr>
          <p:cNvPr id="20" name="Text 16"/>
          <p:cNvSpPr/>
          <p:nvPr/>
        </p:nvSpPr>
        <p:spPr>
          <a:xfrm>
            <a:off x="7446645" y="4963160"/>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created a Django project and an app within it. We learned how to define views, set up URL routing, and render templates. This forms the basis for building web applications with Django.</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 Project Assignment</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Build Homepage</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Your task is to build a homepage using a template. Display a welcome message, your name, and optionally today's date. This will give you hands-on practice with templates and views.</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Stretch Goal</a:t>
            </a:r>
            <a:endParaRPr lang="en-US" sz="1600" dirty="0"/>
          </a:p>
        </p:txBody>
      </p:sp>
      <p:sp>
        <p:nvSpPr>
          <p:cNvPr id="17" name="Text 12"/>
          <p:cNvSpPr/>
          <p:nvPr/>
        </p:nvSpPr>
        <p:spPr>
          <a:xfrm>
            <a:off x="8027035" y="3519805"/>
            <a:ext cx="367284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a stretch goal, create a second page and link between the two pages. This will help you practice URL routing and template inheritance. Share your results with the class!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Q&amp;A and Discussion Prompts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MVT Confusion</a:t>
            </a:r>
            <a:endParaRPr lang="en-US" sz="1600" dirty="0"/>
          </a:p>
        </p:txBody>
      </p:sp>
      <p:sp>
        <p:nvSpPr>
          <p:cNvPr id="11" name="Text 8"/>
          <p:cNvSpPr/>
          <p:nvPr/>
        </p:nvSpPr>
        <p:spPr>
          <a:xfrm>
            <a:off x="767715" y="1985010"/>
            <a:ext cx="531495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aspects of the MVT architecture were confusing? Understanding MVT is crucial for effective Django development. Let's clarify any doubts you might have.</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3" name="Text 10"/>
          <p:cNvSpPr/>
          <p:nvPr/>
        </p:nvSpPr>
        <p:spPr>
          <a:xfrm>
            <a:off x="6715760" y="1812290"/>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are your thoughts on structuring apps within a project? How do you plan to organize your apps for future projects? Share your ideas and strategies.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Did you encounter any challenges while setting up your development environment? Let's discuss common issues and solutions to ensure a smooth setup process.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6D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0.jpeg"/>
          <p:cNvPicPr>
            <a:picLocks noChangeAspect="1"/>
          </p:cNvPicPr>
          <p:nvPr/>
        </p:nvPicPr>
        <p:blipFill>
          <a:blip r:embed="rId3"/>
          <a:stretch>
            <a:fillRect/>
          </a:stretch>
        </p:blipFill>
        <p:spPr>
          <a:xfrm>
            <a:off x="-102870" y="185039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End of Day 1 Celebration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830060" y="235140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Congratulations</a:t>
            </a:r>
            <a:endParaRPr lang="en-US" sz="1600" dirty="0"/>
          </a:p>
        </p:txBody>
      </p:sp>
      <p:sp>
        <p:nvSpPr>
          <p:cNvPr id="11" name="Text 8"/>
          <p:cNvSpPr/>
          <p:nvPr/>
        </p:nvSpPr>
        <p:spPr>
          <a:xfrm>
            <a:off x="6830060" y="2750185"/>
            <a:ext cx="492188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Great work! You've made it through Day 1 of the Django Crash Course. Tomorrow, we'll dive into models, the Django ORM, and the admin panel. Keep practicing and exploring. Links to Django docs and resources are provided for further learning.</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Static Files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Welcome &amp; Why Django</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1D1"/>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Day 1</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Introduction</a:t>
            </a:r>
            <a:endParaRPr lang="en-US" sz="1600" dirty="0"/>
          </a:p>
        </p:txBody>
      </p:sp>
      <p:sp>
        <p:nvSpPr>
          <p:cNvPr id="11" name="Text 8"/>
          <p:cNvSpPr/>
          <p:nvPr/>
        </p:nvSpPr>
        <p:spPr>
          <a:xfrm>
            <a:off x="455295" y="1677035"/>
            <a:ext cx="65189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the Django Crash Course! Today, we'll cover the fundamentals of Django, a powerful Python web framework. By the end of this session, you'll have built your first Django app and understand the basics of web development with Django.</a:t>
            </a:r>
            <a:endParaRPr lang="en-US" sz="1600" dirty="0"/>
          </a:p>
        </p:txBody>
      </p:sp>
      <p:sp>
        <p:nvSpPr>
          <p:cNvPr id="12" name="Text 9"/>
          <p:cNvSpPr/>
          <p:nvPr/>
        </p:nvSpPr>
        <p:spPr>
          <a:xfrm>
            <a:off x="6883637" y="132921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Objectives</a:t>
            </a:r>
            <a:endParaRPr lang="en-US" sz="1600" dirty="0"/>
          </a:p>
        </p:txBody>
      </p:sp>
      <p:sp>
        <p:nvSpPr>
          <p:cNvPr id="13" name="Text 10"/>
          <p:cNvSpPr/>
          <p:nvPr/>
        </p:nvSpPr>
        <p:spPr>
          <a:xfrm>
            <a:off x="6827520" y="1677035"/>
            <a:ext cx="5516880"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Our goal is to provide a hands-on introduction to Django. You'll learn how to set up your development environment, create a Django project, build an app, and deploy a basic homepage. This will lay the foundation for more advanced topics in future sessions.</a:t>
            </a:r>
            <a:endParaRPr lang="en-US" sz="1600" dirty="0"/>
          </a:p>
        </p:txBody>
      </p:sp>
      <p:sp>
        <p:nvSpPr>
          <p:cNvPr id="14" name="Text 11"/>
          <p:cNvSpPr/>
          <p:nvPr/>
        </p:nvSpPr>
        <p:spPr>
          <a:xfrm>
            <a:off x="6883637" y="33129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Instructor Details</a:t>
            </a:r>
            <a:endParaRPr lang="en-US" sz="1600" dirty="0"/>
          </a:p>
        </p:txBody>
      </p:sp>
      <p:sp>
        <p:nvSpPr>
          <p:cNvPr id="15" name="Text 12"/>
          <p:cNvSpPr/>
          <p:nvPr/>
        </p:nvSpPr>
        <p:spPr>
          <a:xfrm>
            <a:off x="6827520" y="3660775"/>
            <a:ext cx="5516880"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 your instructor for today. Feel free to ask questions at any time. Let's dive into the exciting world of Django and start building!</a:t>
            </a:r>
            <a:endParaRPr lang="en-US" sz="1600" dirty="0"/>
          </a:p>
        </p:txBody>
      </p:sp>
      <p:sp>
        <p:nvSpPr>
          <p:cNvPr id="16" name="Text 13"/>
          <p:cNvSpPr/>
          <p:nvPr/>
        </p:nvSpPr>
        <p:spPr>
          <a:xfrm>
            <a:off x="6883637" y="49512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Logistics</a:t>
            </a:r>
            <a:endParaRPr lang="en-US" sz="1600" dirty="0"/>
          </a:p>
        </p:txBody>
      </p:sp>
      <p:sp>
        <p:nvSpPr>
          <p:cNvPr id="17" name="Text 14"/>
          <p:cNvSpPr/>
          <p:nvPr/>
        </p:nvSpPr>
        <p:spPr>
          <a:xfrm>
            <a:off x="6827520" y="5299075"/>
            <a:ext cx="5516880"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Today's session is structured to be interactive. We'll cover theory and immediately apply it through practical examples. By the end of the day, you'll have a working Django app to showcase your learning.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What Exactly Is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1" name="Text 8"/>
          <p:cNvSpPr/>
          <p:nvPr/>
        </p:nvSpPr>
        <p:spPr>
          <a:xfrm>
            <a:off x="955675" y="181229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a high-level Python web framework that encourages rapid development and clean, pragmatic design. It is built to help developers take applications from concept to completion as quickly as possible.</a:t>
            </a:r>
            <a:endParaRPr lang="en-US" sz="1600" dirty="0"/>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3" name="Text 10"/>
          <p:cNvSpPr/>
          <p:nvPr/>
        </p:nvSpPr>
        <p:spPr>
          <a:xfrm>
            <a:off x="5772785" y="1812290"/>
            <a:ext cx="610489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includes an ORM for database interactions, a powerful admin panel, robust security features, URL routing, and a templating engine. These built-in components make it a comprehensive solution for web development.</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Real-World Usage</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powers many high-traffic websites, including Instagram, Pinterest, and Disqus. Its scalability and reliability make it a popular choice for both startups and large enterprises.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Core Reasons to Choose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Speed and Efficiency</a:t>
            </a:r>
            <a:endParaRPr lang="en-US" sz="1600" dirty="0"/>
          </a:p>
        </p:txBody>
      </p:sp>
      <p:sp>
        <p:nvSpPr>
          <p:cNvPr id="11" name="Text 8"/>
          <p:cNvSpPr/>
          <p:nvPr/>
        </p:nvSpPr>
        <p:spPr>
          <a:xfrm>
            <a:off x="6197600" y="1880870"/>
            <a:ext cx="5361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accelerates development with its 'batteries-included' philosophy. It provides built-in features that handle common tasks, allowing developers to focus on writing their app without needing to reinvent the wheel.</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Scalability</a:t>
            </a:r>
            <a:endParaRPr lang="en-US" sz="1600" dirty="0"/>
          </a:p>
        </p:txBody>
      </p:sp>
      <p:sp>
        <p:nvSpPr>
          <p:cNvPr id="13" name="Text 10"/>
          <p:cNvSpPr/>
          <p:nvPr/>
        </p:nvSpPr>
        <p:spPr>
          <a:xfrm>
            <a:off x="7107555" y="4018915"/>
            <a:ext cx="464566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secure by default, protecting against common vulnerabilities like XSS, CSRF, and SQL injection. It is also highly scalable, capable of handling large amounts of traffic, making it suitable for applications of any size.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MVT Architecture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Django MVT Pattern Explained</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67703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a:t>
            </a:r>
            <a:endParaRPr lang="en-US" sz="1600" dirty="0"/>
          </a:p>
        </p:txBody>
      </p:sp>
      <p:sp>
        <p:nvSpPr>
          <p:cNvPr id="11" name="Text 8"/>
          <p:cNvSpPr/>
          <p:nvPr/>
        </p:nvSpPr>
        <p:spPr>
          <a:xfrm>
            <a:off x="455295" y="198247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Model in Django represents the data structure. It defines how data is stored and retrieved from the database. Models are Python classes that define the fields and behaviors of the application’s data.</a:t>
            </a:r>
            <a:endParaRPr lang="en-US" sz="1600" dirty="0"/>
          </a:p>
        </p:txBody>
      </p:sp>
      <p:sp>
        <p:nvSpPr>
          <p:cNvPr id="12" name="Text 9"/>
          <p:cNvSpPr/>
          <p:nvPr/>
        </p:nvSpPr>
        <p:spPr>
          <a:xfrm>
            <a:off x="455295" y="33235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View</a:t>
            </a:r>
            <a:endParaRPr lang="en-US" sz="1600" dirty="0"/>
          </a:p>
        </p:txBody>
      </p:sp>
      <p:sp>
        <p:nvSpPr>
          <p:cNvPr id="13" name="Text 10"/>
          <p:cNvSpPr/>
          <p:nvPr/>
        </p:nvSpPr>
        <p:spPr>
          <a:xfrm>
            <a:off x="455295" y="3629025"/>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 in Django handles the logic of how data is processed and what response is returned to the user. It receives HTTP requests and returns HTTP responses, often using data from models.</a:t>
            </a:r>
            <a:endParaRPr lang="en-US" sz="1600" dirty="0"/>
          </a:p>
        </p:txBody>
      </p:sp>
      <p:sp>
        <p:nvSpPr>
          <p:cNvPr id="14" name="Text 11"/>
          <p:cNvSpPr/>
          <p:nvPr/>
        </p:nvSpPr>
        <p:spPr>
          <a:xfrm>
            <a:off x="455295" y="497014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a:t>
            </a:r>
            <a:endParaRPr lang="en-US" sz="1600" dirty="0"/>
          </a:p>
        </p:txBody>
      </p:sp>
      <p:sp>
        <p:nvSpPr>
          <p:cNvPr id="15" name="Text 12"/>
          <p:cNvSpPr/>
          <p:nvPr/>
        </p:nvSpPr>
        <p:spPr>
          <a:xfrm>
            <a:off x="455295" y="527558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Template in Django is responsible for rendering HTML. It separates the presentation layer from the business logic, allowing developers to write clean HTML without embedding Python code.</a:t>
            </a:r>
            <a:endParaRPr lang="en-US" sz="1600" dirty="0"/>
          </a:p>
        </p:txBody>
      </p:sp>
      <p:sp>
        <p:nvSpPr>
          <p:cNvPr id="16" name="Text 13"/>
          <p:cNvSpPr/>
          <p:nvPr/>
        </p:nvSpPr>
        <p:spPr>
          <a:xfrm>
            <a:off x="7352030" y="415988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MVT vs MVC</a:t>
            </a:r>
            <a:endParaRPr lang="en-US" sz="1600" dirty="0"/>
          </a:p>
        </p:txBody>
      </p:sp>
      <p:sp>
        <p:nvSpPr>
          <p:cNvPr id="17" name="Text 14"/>
          <p:cNvSpPr/>
          <p:nvPr/>
        </p:nvSpPr>
        <p:spPr>
          <a:xfrm>
            <a:off x="7352030" y="4558665"/>
            <a:ext cx="434911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Django's MVT pattern is similar to MVC but replaces the Controller with middleware and URL routing. This simplifies the architecture, making it easier to manage and scale applications.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2221</Words>
  <Application>Microsoft Office PowerPoint</Application>
  <PresentationFormat>Widescreen</PresentationFormat>
  <Paragraphs>192</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Crash Course Day 1</dc:title>
  <dc:subject>Django Crash Course Day 1</dc:subject>
  <dc:creator>Kimi</dc:creator>
  <cp:lastModifiedBy>Sean</cp:lastModifiedBy>
  <cp:revision>5</cp:revision>
  <dcterms:created xsi:type="dcterms:W3CDTF">2025-12-04T06:34:33Z</dcterms:created>
  <dcterms:modified xsi:type="dcterms:W3CDTF">2025-12-08T06:51:44Z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Crash Course Day 1","ContentProducer":"001191110108MACG2KBH8F10000","ProduceID":"d4oil0lkfv3ip6vo40q0","ReservedCode1":"","ContentPropagator":"001191110108MACG2KBH8F20000","PropagateID":"d4oil0lkfv3ip6vo40q0","ReservedCode2":""}</vt:lpwstr>
  </property>
</Properties>
</file>